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65" r:id="rId6"/>
    <p:sldId id="266" r:id="rId7"/>
    <p:sldId id="259" r:id="rId8"/>
    <p:sldId id="260" r:id="rId9"/>
    <p:sldId id="261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ED379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8C3B4-C764-491E-8C0F-F74A7B3FD8C0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F17554-8645-4FFD-831D-28AA9F7FA6FD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6732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C3B4-C764-491E-8C0F-F74A7B3FD8C0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17554-8645-4FFD-831D-28AA9F7FA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603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C3B4-C764-491E-8C0F-F74A7B3FD8C0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17554-8645-4FFD-831D-28AA9F7FA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615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C3B4-C764-491E-8C0F-F74A7B3FD8C0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17554-8645-4FFD-831D-28AA9F7FA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516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C3B4-C764-491E-8C0F-F74A7B3FD8C0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17554-8645-4FFD-831D-28AA9F7FA6FD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5937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C3B4-C764-491E-8C0F-F74A7B3FD8C0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17554-8645-4FFD-831D-28AA9F7FA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5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C3B4-C764-491E-8C0F-F74A7B3FD8C0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17554-8645-4FFD-831D-28AA9F7FA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075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C3B4-C764-491E-8C0F-F74A7B3FD8C0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17554-8645-4FFD-831D-28AA9F7FA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510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C3B4-C764-491E-8C0F-F74A7B3FD8C0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17554-8645-4FFD-831D-28AA9F7FA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999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C3B4-C764-491E-8C0F-F74A7B3FD8C0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17554-8645-4FFD-831D-28AA9F7FA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744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C3B4-C764-491E-8C0F-F74A7B3FD8C0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17554-8645-4FFD-831D-28AA9F7FA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844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838C3B4-C764-491E-8C0F-F74A7B3FD8C0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FF17554-8645-4FFD-831D-28AA9F7FA6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51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s://catherineasquithgallery.com/uploads/posts/2021-02/1612664901_102-p-zelenii-fon-bez-uzorov-1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8036" y="387927"/>
            <a:ext cx="10799849" cy="914400"/>
          </a:xfrm>
        </p:spPr>
        <p:txBody>
          <a:bodyPr>
            <a:normAutofit fontScale="90000"/>
          </a:bodyPr>
          <a:lstStyle/>
          <a:p>
            <a:r>
              <a:rPr lang="ru-RU" sz="2400" b="0" dirty="0">
                <a:solidFill>
                  <a:schemeClr val="tx1"/>
                </a:solidFill>
              </a:rPr>
              <a:t>М</a:t>
            </a:r>
            <a:r>
              <a:rPr lang="ru-RU" sz="2400" b="0" dirty="0" smtClean="0">
                <a:solidFill>
                  <a:schemeClr val="tx1"/>
                </a:solidFill>
              </a:rPr>
              <a:t>униципальное  казённое учреждение </a:t>
            </a:r>
            <a:br>
              <a:rPr lang="ru-RU" sz="2400" b="0" dirty="0" smtClean="0">
                <a:solidFill>
                  <a:schemeClr val="tx1"/>
                </a:solidFill>
              </a:rPr>
            </a:br>
            <a:r>
              <a:rPr lang="ru-RU" sz="2400" b="0" dirty="0" smtClean="0">
                <a:solidFill>
                  <a:schemeClr val="tx1"/>
                </a:solidFill>
              </a:rPr>
              <a:t>дополнительного образования </a:t>
            </a:r>
            <a:br>
              <a:rPr lang="ru-RU" sz="2400" b="0" dirty="0" smtClean="0">
                <a:solidFill>
                  <a:schemeClr val="tx1"/>
                </a:solidFill>
              </a:rPr>
            </a:br>
            <a:r>
              <a:rPr lang="ru-RU" sz="2400" b="0" dirty="0" smtClean="0">
                <a:solidFill>
                  <a:schemeClr val="tx1"/>
                </a:solidFill>
              </a:rPr>
              <a:t>«Центр дополнительного образования детей п. Ола»</a:t>
            </a:r>
            <a:endParaRPr lang="ru-RU" sz="2400" b="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84030" y="2082398"/>
            <a:ext cx="8767860" cy="172760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Дополнительная общеобразовательная 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о</a:t>
            </a:r>
            <a:r>
              <a:rPr lang="ru-RU" sz="2800" b="1" dirty="0" smtClean="0">
                <a:solidFill>
                  <a:schemeClr val="tx1"/>
                </a:solidFill>
              </a:rPr>
              <a:t>бщеразвивающая программа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«</a:t>
            </a:r>
            <a:r>
              <a:rPr lang="ru-RU" sz="2800" b="1" dirty="0" err="1" smtClean="0">
                <a:solidFill>
                  <a:schemeClr val="tx1"/>
                </a:solidFill>
              </a:rPr>
              <a:t>Лего</a:t>
            </a:r>
            <a:r>
              <a:rPr lang="ru-RU" sz="2800" b="1" dirty="0" smtClean="0">
                <a:solidFill>
                  <a:schemeClr val="tx1"/>
                </a:solidFill>
              </a:rPr>
              <a:t>-конструирование»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01965" y="4250634"/>
            <a:ext cx="4394473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Направленность: техническая</a:t>
            </a:r>
          </a:p>
          <a:p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Уровень программы: базовый</a:t>
            </a:r>
          </a:p>
          <a:p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Возраст обучающихся: 5-6 лет</a:t>
            </a:r>
          </a:p>
          <a:p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Срок реализации: 1 год ( 36 часов)</a:t>
            </a:r>
          </a:p>
          <a:p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Составитель: </a:t>
            </a:r>
            <a:r>
              <a:rPr lang="ru-RU" sz="2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Данжеева</a:t>
            </a:r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С.Х, методист</a:t>
            </a:r>
          </a:p>
          <a:p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МКУ ДО «ЦДО детей </a:t>
            </a:r>
            <a:r>
              <a:rPr lang="ru-RU" sz="2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п.Ола</a:t>
            </a:r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»</a:t>
            </a:r>
            <a:endParaRPr lang="ru-RU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73368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https://catherineasquithgallery.com/uploads/posts/2021-02/1612664901_102-p-zelenii-fon-bez-uzorov-1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295401" y="310013"/>
            <a:ext cx="992451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0" cap="none" spc="0" dirty="0" smtClean="0">
                <a:ln w="0"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Спасибо за внимание!</a:t>
            </a:r>
            <a:endParaRPr lang="ru-RU" sz="8000" b="0" cap="none" spc="0" dirty="0">
              <a:ln w="0">
                <a:solidFill>
                  <a:schemeClr val="tx1"/>
                </a:solidFill>
              </a:ln>
              <a:solidFill>
                <a:srgbClr val="0066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7" name="Рисунок 6" descr="https://cdn.webshopapp.com/shops/128280/files/158478011/lego-education-steam-park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381" y="1965959"/>
            <a:ext cx="6575489" cy="48920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58659765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catherineasquithgallery.com/uploads/posts/2021-02/1612664901_102-p-zelenii-fon-bez-uzorov-1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891" y="138544"/>
            <a:ext cx="9875520" cy="5195455"/>
          </a:xfrm>
          <a:ln>
            <a:solidFill>
              <a:srgbClr val="FF000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ru-RU" sz="4800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Актуальность </a:t>
            </a:r>
            <a:r>
              <a:rPr lang="ru-RU" dirty="0" smtClean="0">
                <a:solidFill>
                  <a:schemeClr val="tx1"/>
                </a:solidFill>
              </a:rPr>
              <a:t>программы обусловлена тем, что современные дети живут в эпоху активной информатизации и разнообразных технических возможностей.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Рисунок 7" descr="https://im0-tub-ru.yandex.net/i?id=52c9b76571009526f7d9d37ee055a3bc-l&amp;n=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6073" y="3574473"/>
            <a:ext cx="3288289" cy="32835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0169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catherineasquithgallery.com/uploads/posts/2021-02/1612664901_102-p-zelenii-fon-bez-uzorov-1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595745" y="803564"/>
            <a:ext cx="10363200" cy="5015345"/>
          </a:xfrm>
          <a:prstGeom prst="roundRect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745" y="609600"/>
            <a:ext cx="10422775" cy="502920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Новизна</a:t>
            </a:r>
            <a:r>
              <a:rPr lang="ru-RU" dirty="0" smtClean="0">
                <a:solidFill>
                  <a:schemeClr val="tx1"/>
                </a:solidFill>
              </a:rPr>
              <a:t> – программа позволяет дошкольникам в форме познавательной деятельности раскрыть практическую целесообразность </a:t>
            </a:r>
            <a:r>
              <a:rPr lang="ru-RU" dirty="0" err="1" smtClean="0">
                <a:solidFill>
                  <a:schemeClr val="tx1"/>
                </a:solidFill>
              </a:rPr>
              <a:t>лего</a:t>
            </a:r>
            <a:r>
              <a:rPr lang="ru-RU" dirty="0" smtClean="0">
                <a:solidFill>
                  <a:schemeClr val="tx1"/>
                </a:solidFill>
              </a:rPr>
              <a:t>-конструирования, развить необходимые в дальнейшей жизни приобретенные умения и навыки.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5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322618" y="4050499"/>
            <a:ext cx="7869382" cy="2613537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4" descr="https://catherineasquithgallery.com/uploads/posts/2021-02/1612664901_102-p-zelenii-fon-bez-uzorov-1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618" y="110836"/>
            <a:ext cx="8679873" cy="3255819"/>
          </a:xfrm>
          <a:solidFill>
            <a:srgbClr val="FFFF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Педагогическая целесообразность </a:t>
            </a:r>
            <a:r>
              <a:rPr lang="ru-RU" dirty="0" smtClean="0">
                <a:solidFill>
                  <a:schemeClr val="tx1"/>
                </a:solidFill>
              </a:rPr>
              <a:t>программы объясняется формированием высокого интеллекта через мастерство.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55127" y="3906982"/>
            <a:ext cx="7426037" cy="275705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71554" y="4352789"/>
            <a:ext cx="7980218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Программа направлена на то, чтобы через труд приобщить детей к творчеству </a:t>
            </a:r>
            <a:endParaRPr lang="ru-RU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6068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https://catherineasquithgallery.com/uploads/posts/2021-02/1612664901_102-p-zelenii-fon-bez-uzorov-1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1316182" y="1233055"/>
            <a:ext cx="8950036" cy="3920836"/>
          </a:xfrm>
          <a:prstGeom prst="roundRect">
            <a:avLst/>
          </a:prstGeom>
          <a:solidFill>
            <a:srgbClr val="FF3399"/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Цель программы: </a:t>
            </a:r>
            <a:r>
              <a:rPr lang="ru-RU" sz="3600" dirty="0" smtClean="0">
                <a:solidFill>
                  <a:schemeClr val="tx1"/>
                </a:solidFill>
              </a:rPr>
              <a:t>воспитать свободную творческую личность посредством конструирования из </a:t>
            </a:r>
            <a:r>
              <a:rPr lang="en-US" sz="3600" dirty="0" smtClean="0">
                <a:solidFill>
                  <a:schemeClr val="tx1"/>
                </a:solidFill>
              </a:rPr>
              <a:t>Lego</a:t>
            </a:r>
            <a:r>
              <a:rPr lang="ru-RU" sz="3600" dirty="0" smtClean="0">
                <a:solidFill>
                  <a:schemeClr val="tx1"/>
                </a:solidFill>
              </a:rPr>
              <a:t>  и применения информационных технологий, научить азам планирования, основам инженерной мысли, техническим навыкам построения материальных объектов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5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https://catherineasquithgallery.com/uploads/posts/2021-02/1612664901_102-p-zelenii-fon-bez-uzorov-1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230681" y="2836113"/>
            <a:ext cx="4031673" cy="1094509"/>
          </a:xfrm>
          <a:prstGeom prst="roundRect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Задачи:</a:t>
            </a:r>
            <a:endParaRPr lang="ru-RU" sz="66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81006" y="96981"/>
            <a:ext cx="7273636" cy="119841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Развивать мелкую моторику рук, эстетический вкус, конструктивные навыки и умения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37364" y="1348914"/>
            <a:ext cx="7273636" cy="128985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Развивать у дошкольников интерес к моделированию и конструированию, стимулировать детское техническое творчество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90359" y="2738439"/>
            <a:ext cx="7273636" cy="128985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Обучать конструированию по образцу, чертежу, заданной схеме, по замыслу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37364" y="4126056"/>
            <a:ext cx="7273636" cy="128985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Формировать предпосылки учебной деятельности: умение и желание трудиться, выполнять задания в соответствии с инструкцией и поставленной целью, доводить начатое дело до конца, планировать будущую работу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590359" y="5469430"/>
            <a:ext cx="7273636" cy="128985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Совершенствовать коммуникативные навыки детей при работе в паре, коллективе; выявлять одаренных, талантливых детей, обладающих нестандартным творческим мышлением.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615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catherineasquithgallery.com/uploads/posts/2021-02/1612664901_102-p-zelenii-fon-bez-uzorov-1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3048000" y="124691"/>
            <a:ext cx="8977745" cy="343592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2690" y="193964"/>
            <a:ext cx="8871065" cy="3435927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Направленность</a:t>
            </a:r>
            <a:r>
              <a:rPr lang="ru-RU" dirty="0" smtClean="0">
                <a:solidFill>
                  <a:schemeClr val="tx1"/>
                </a:solidFill>
              </a:rPr>
              <a:t> – техническая и предназначена для получения обучающимися дополнительного образования в области технологии.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https://statimg1.cdnbb8.com/files/image/deal/144905/bb4_deal_big/52610615666cd45fe42342ffcd9e9fde.jpeg?5d82380950b036eaaa6107350e30868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60618"/>
            <a:ext cx="5250873" cy="32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8140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catherineasquithgallery.com/uploads/posts/2021-02/1612664901_102-p-zelenii-fon-bez-uzorov-1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1136073" y="374073"/>
            <a:ext cx="9836727" cy="340821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8240" y="346364"/>
            <a:ext cx="9875520" cy="349134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Адресат программы </a:t>
            </a:r>
            <a:r>
              <a:rPr lang="ru-RU" dirty="0" smtClean="0">
                <a:solidFill>
                  <a:schemeClr val="tx1"/>
                </a:solidFill>
              </a:rPr>
              <a:t>– программа предназначена для детей дошкольного возраста 5-6 лет, в том числе для детей с ОВЗ (тяжелыми нарушениями речи).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https://www.verywellhealth.com/thmb/FojdcKmIxYueZhBCTJDCvhn1CDc=/3670x2602/filters:fill(87E3EF,1)/GettyImages-176829483-1db463453a484d4988b187a7540b4dff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6214" y="3907012"/>
            <a:ext cx="3966845" cy="28124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1560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catherineasquithgallery.com/uploads/posts/2021-02/1612664901_102-p-zelenii-fon-bez-uzorov-1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вал 4"/>
          <p:cNvSpPr/>
          <p:nvPr/>
        </p:nvSpPr>
        <p:spPr>
          <a:xfrm>
            <a:off x="152399" y="52111"/>
            <a:ext cx="9739746" cy="22822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784" y="439036"/>
            <a:ext cx="9357361" cy="1356360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chemeClr val="tx1"/>
                </a:solidFill>
              </a:rPr>
              <a:t>Уровень программы - базовый</a:t>
            </a: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891255" y="2715791"/>
            <a:ext cx="9033164" cy="1870364"/>
          </a:xfrm>
          <a:prstGeom prst="ellipse">
            <a:avLst/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116455" y="3158291"/>
            <a:ext cx="88772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Объем программы – 36 часов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0" y="4826157"/>
            <a:ext cx="7287492" cy="187729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84942" y="5207612"/>
            <a:ext cx="67176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Срок освоения – 1 год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478462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127</TotalTime>
  <Words>283</Words>
  <Application>Microsoft Office PowerPoint</Application>
  <PresentationFormat>Широкоэкранный</PresentationFormat>
  <Paragraphs>27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Corbel</vt:lpstr>
      <vt:lpstr>Monotype Corsiva</vt:lpstr>
      <vt:lpstr>Базис</vt:lpstr>
      <vt:lpstr>Муниципальное  казённое учреждение  дополнительного образования  «Центр дополнительного образования детей п. Ола»</vt:lpstr>
      <vt:lpstr>Актуальность программы обусловлена тем, что современные дети живут в эпоху активной информатизации и разнообразных технических возможностей.</vt:lpstr>
      <vt:lpstr>Новизна – программа позволяет дошкольникам в форме познавательной деятельности раскрыть практическую целесообразность лего-конструирования, развить необходимые в дальнейшей жизни приобретенные умения и навыки.</vt:lpstr>
      <vt:lpstr>Педагогическая целесообразность программы объясняется формированием высокого интеллекта через мастерство.</vt:lpstr>
      <vt:lpstr>Презентация PowerPoint</vt:lpstr>
      <vt:lpstr>Презентация PowerPoint</vt:lpstr>
      <vt:lpstr>Направленность – техническая и предназначена для получения обучающимися дополнительного образования в области технологии.</vt:lpstr>
      <vt:lpstr>Адресат программы – программа предназначена для детей дошкольного возраста 5-6 лет, в том числе для детей с ОВЗ (тяжелыми нарушениями речи).</vt:lpstr>
      <vt:lpstr>Уровень программы - базовый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 казённое учреждение дополнительного образования «Центр дополнительного образования детей п. Ола»</dc:title>
  <dc:creator>User</dc:creator>
  <cp:lastModifiedBy>User</cp:lastModifiedBy>
  <cp:revision>20</cp:revision>
  <dcterms:created xsi:type="dcterms:W3CDTF">2021-09-22T23:34:37Z</dcterms:created>
  <dcterms:modified xsi:type="dcterms:W3CDTF">2021-09-28T04:36:32Z</dcterms:modified>
</cp:coreProperties>
</file>